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8"/>
  </p:notesMasterIdLst>
  <p:sldIdLst>
    <p:sldId id="257" r:id="rId3"/>
    <p:sldId id="269" r:id="rId4"/>
    <p:sldId id="275" r:id="rId5"/>
    <p:sldId id="265" r:id="rId6"/>
    <p:sldId id="286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7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11/04/2018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eetup.com/pt-BR/AngularJS-Sao-Paulo/" TargetMode="External"/><Relationship Id="rId3" Type="http://schemas.openxmlformats.org/officeDocument/2006/relationships/image" Target="../media/image26.svg"/><Relationship Id="rId7" Type="http://schemas.openxmlformats.org/officeDocument/2006/relationships/hyperlink" Target="https://www.youtube.com/watch?v=g5KC7kRPotk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udemy.com/curso-de-desenvolvimento-web-com-es6-typescript-e-angular-4" TargetMode="External"/><Relationship Id="rId5" Type="http://schemas.openxmlformats.org/officeDocument/2006/relationships/hyperlink" Target="https://loiane.training/course/angular/" TargetMode="External"/><Relationship Id="rId4" Type="http://schemas.openxmlformats.org/officeDocument/2006/relationships/hyperlink" Target="https://angular.io/guide/styleguide" TargetMode="External"/><Relationship Id="rId9" Type="http://schemas.openxmlformats.org/officeDocument/2006/relationships/hyperlink" Target="https://github.com/BootCampAvanSanAnd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 err="1"/>
              <a:t>apêndice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43396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 Guide e Best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Pratices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https://angular.io/guide/styleguide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https://loiane.training/course/angular/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https://www.udemy.com/curso-de-desenvolvimento-web-com-es6-typescript-e-angular-4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Podcast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Angular: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https://www.youtube.com/watch?v=g5KC7kRPotk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Meetup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https://www.meetup.com/pt-BR/AngularJS-Sao-Paulo/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https://github.com/BootCampAvanSanAnder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5618</TotalTime>
  <Words>85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133</cp:revision>
  <dcterms:created xsi:type="dcterms:W3CDTF">2018-03-08T20:56:03Z</dcterms:created>
  <dcterms:modified xsi:type="dcterms:W3CDTF">2018-04-11T17:40:47Z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